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6" r:id="rId1"/>
  </p:sldMasterIdLst>
  <p:notesMasterIdLst>
    <p:notesMasterId r:id="rId20"/>
  </p:notesMasterIdLst>
  <p:sldIdLst>
    <p:sldId id="256" r:id="rId2"/>
    <p:sldId id="257" r:id="rId3"/>
    <p:sldId id="258" r:id="rId4"/>
    <p:sldId id="280" r:id="rId5"/>
    <p:sldId id="281" r:id="rId6"/>
    <p:sldId id="268" r:id="rId7"/>
    <p:sldId id="259" r:id="rId8"/>
    <p:sldId id="265" r:id="rId9"/>
    <p:sldId id="263" r:id="rId10"/>
    <p:sldId id="273" r:id="rId11"/>
    <p:sldId id="271" r:id="rId12"/>
    <p:sldId id="261" r:id="rId13"/>
    <p:sldId id="274" r:id="rId14"/>
    <p:sldId id="275" r:id="rId15"/>
    <p:sldId id="282" r:id="rId16"/>
    <p:sldId id="283" r:id="rId17"/>
    <p:sldId id="284" r:id="rId18"/>
    <p:sldId id="285" r:id="rId1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89"/>
  </p:normalViewPr>
  <p:slideViewPr>
    <p:cSldViewPr snapToGrid="0" snapToObjects="1">
      <p:cViewPr varScale="1">
        <p:scale>
          <a:sx n="117" d="100"/>
          <a:sy n="117" d="100"/>
        </p:scale>
        <p:origin x="3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05552-7E5A-6544-AC2D-37F3EB319CC4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09820B-D8BF-474A-98CE-94A589E690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9053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9820B-D8BF-474A-98CE-94A589E6908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98926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9820B-D8BF-474A-98CE-94A589E69084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7862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09820B-D8BF-474A-98CE-94A589E69084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137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0A550A-4281-4642-8F84-1644F1D223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DD83907-7414-CB42-9036-C0EAE4264B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5A0BAAD-93F4-6142-BA76-E75D3A898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F480C9-B160-9149-AB15-FE308A198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084454-33C9-F74D-8D65-E3434CE0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4938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3CC2E6-DDBF-EB46-8761-CBC8C30E4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8A62E9F-876D-3048-B0CE-AE31958162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382B51-B865-2546-A7A8-4FD46E2EF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6703BC8-FAB4-9F4D-AD8C-3C2D41D14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BC22843-8931-2A4F-BC26-5CBBED5E0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2946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21F32EF-6259-8247-9754-6452B367C3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7550D7B-46E9-694C-8A5C-E201CDB99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137B72-C715-F749-BC2B-1C33F4298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27FF4A-D372-0447-8CBD-E5538EBEA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DC8380C-5001-DC45-9F40-2EE515F7F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881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8C9DDB-BC97-8240-8FB1-AFF4E360B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467BC5-9E98-234B-A854-0BCB462A7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47111D2-5AAE-B841-AAB3-B4A20277F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D6DFBE6-93F6-934E-82A5-7F41E1107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C1F99C-BC4C-2D40-9F52-A29F658BD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310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ACF3F9-8B75-DD48-B562-449D01E96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067153-E3B1-484A-8927-09A24C781C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C4EB9A-7C1E-CF40-9207-1F724FAC1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EF9A36-E39A-F54D-AE7F-78FE3DA76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4CFFB48-086D-A940-8A6F-6A6D7C0A3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6225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310620-55F3-E245-9F9D-557E14BA3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B95EF7D-805B-5749-9611-3EBFF4C627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D1C3156-99FD-5048-A1CE-97B76DC94B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151DADB-3FAE-D447-8D2C-4BD2A455C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41A0699-66F5-2E46-AA96-AFCBB3203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2A2CAA8-A3CB-754E-9876-F2CCA0849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7356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656371-4DB9-1340-B833-4D69644B9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52D82BE-A7E0-0348-B10F-F1754B713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F1ACC73-76C4-3443-81C2-1FC1351F4F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5A4A969-DBC3-904D-AFBA-73539C017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9EE2A59-CD54-4F41-A50A-E6B72234F4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BD386EE-F0C1-E14F-8E13-AF72CF971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04610CA-83B0-C944-8928-71EC4DC68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F28DB0C-4F2D-2843-AEE8-2E6D1C6B7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863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E2965-6DF7-0C4B-979F-52525CD93D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2F5CEFA-5CF7-764D-A1CB-8E7ADA667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408553C-AAC5-3448-9CBC-9F7F3333E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32018C8-67D5-E84E-8A9A-7A03B0F92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6947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A659671-D055-BF4B-B181-BF5346E653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5BE795A-3896-BF42-BCC3-B562987D6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953B12-348D-174C-843A-BE6EFCB69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821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36CAF1-0FF9-C24A-BF5E-96091E015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969F315-653A-674C-8638-5CE81F13D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95BAD24-A38B-4F49-8D08-266D19D8F6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64B451-0F3C-734B-8EC6-062977539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51AF7A3-EA43-114C-8510-AAF5BECE0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6BB5F33-9BD2-0E4F-9F8B-D3ECBD641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9595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68C610-2107-C447-B71F-2736314A6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A99A156-3849-F240-B66A-0B7ED57DE3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D174084-D817-BD42-B1D8-2E8E1CC966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4454F43-70BD-4F4B-81DD-327BEEE76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188709-774F-2E47-9299-7A3AC24BD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01A3898-B7F6-5740-8457-93D2F9D7F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160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451ED409-8FD5-AB44-BEB9-79F63F818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0C0B4B-DD8F-D046-BB05-75C13F538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5DC8C80-47AC-1E41-BA75-2E96B86DE6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38ED1-62C5-AA4A-A57E-BD414FFD7BB8}" type="datetimeFigureOut">
              <a:rPr lang="fr-FR" smtClean="0"/>
              <a:t>27/04/2022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75F1214-74BE-4B45-9A99-9CF6BD763E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ACE22C-E415-AB4D-949C-E5E4B72D03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FB8D61-3CB9-ED4B-A08F-0B1E44BBB4A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8086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3ETneA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e.tl/t-1r543nXAy6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3ETneA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3ETneA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3ETneA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bit.ly/3ETneA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EE2F9B-471D-004B-8113-B9EE3CC3D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901" y="4114200"/>
            <a:ext cx="10640754" cy="775845"/>
          </a:xfrm>
        </p:spPr>
        <p:txBody>
          <a:bodyPr anchor="b">
            <a:normAutofit/>
          </a:bodyPr>
          <a:lstStyle/>
          <a:p>
            <a:r>
              <a:rPr lang="fr-FR" sz="4000" dirty="0">
                <a:solidFill>
                  <a:schemeClr val="tx2"/>
                </a:solidFill>
              </a:rPr>
              <a:t>BMW Art Cars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2BE1C08-0E6B-B946-A4B8-B44D80788D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94400" y="5001845"/>
            <a:ext cx="9163757" cy="450447"/>
          </a:xfrm>
        </p:spPr>
        <p:txBody>
          <a:bodyPr anchor="ctr">
            <a:normAutofit/>
          </a:bodyPr>
          <a:lstStyle/>
          <a:p>
            <a:r>
              <a:rPr lang="fr-FR" sz="2000" dirty="0">
                <a:solidFill>
                  <a:schemeClr val="tx2"/>
                </a:solidFill>
              </a:rPr>
              <a:t>PROGRAMMATION PUBLICATIONS RÉSEAUX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4B316FE-F5A7-0349-8404-B8E0B69BA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994" y="1165833"/>
            <a:ext cx="2836567" cy="283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223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4A72F2-C751-7A42-9505-0F6F7644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07.06.2022 : Dernier rappel Art Cars </a:t>
            </a:r>
            <a:br>
              <a:rPr lang="fr-FR" dirty="0"/>
            </a:br>
            <a:r>
              <a:rPr lang="fr-FR" dirty="0"/>
              <a:t>Facebook des concessions – organique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4FB8ABA-D0F6-01FB-FD6C-E62CD42899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838" y="1802027"/>
            <a:ext cx="4784124" cy="4784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91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A58359-6FF3-1343-8747-AA6974023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07.06.2022 : Dernier rappel Art Cars </a:t>
            </a:r>
            <a:br>
              <a:rPr lang="fr-FR" dirty="0"/>
            </a:br>
            <a:r>
              <a:rPr lang="fr-FR" dirty="0"/>
              <a:t>Facebook des concessions – organique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7B1059-A17B-1A40-AB92-926137D4B4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Texte</a:t>
            </a:r>
          </a:p>
          <a:p>
            <a:pPr marL="0" indent="0">
              <a:buNone/>
            </a:pPr>
            <a:r>
              <a:rPr lang="fr-LU" sz="1900" dirty="0"/>
              <a:t>[BMW-ESCH2022] </a:t>
            </a:r>
          </a:p>
          <a:p>
            <a:pPr marL="0" indent="0">
              <a:buNone/>
            </a:pPr>
            <a:r>
              <a:rPr lang="fr-LU" sz="1900" dirty="0"/>
              <a:t>C’est la dernière ligne droite 🏁</a:t>
            </a:r>
          </a:p>
          <a:p>
            <a:pPr marL="0" indent="0">
              <a:buNone/>
            </a:pPr>
            <a:r>
              <a:rPr lang="fr-LU" sz="1900" dirty="0"/>
              <a:t>Si vous n’avez pas encore eu la chance de visiter l’exposition exceptionnelle BMW Art Cars, réservez vite vos billets gratuits avant le 14 juin 2022 sur </a:t>
            </a:r>
            <a:r>
              <a:rPr lang="fr-LU" sz="2000" dirty="0">
                <a:hlinkClick r:id="rId2"/>
              </a:rPr>
              <a:t>https://bit.ly/3ETneAM</a:t>
            </a:r>
            <a:endParaRPr lang="fr-LU" sz="2000" dirty="0"/>
          </a:p>
          <a:p>
            <a:pPr marL="0" indent="0">
              <a:buNone/>
            </a:pPr>
            <a:r>
              <a:rPr lang="fr-LU" sz="1800" dirty="0"/>
              <a:t>#BMW #</a:t>
            </a:r>
            <a:r>
              <a:rPr lang="fr-LU" sz="1800" dirty="0" err="1"/>
              <a:t>capitalofjoy</a:t>
            </a:r>
            <a:r>
              <a:rPr lang="fr-LU" sz="1800" dirty="0"/>
              <a:t> #Esch2022 #</a:t>
            </a:r>
            <a:r>
              <a:rPr lang="fr-LU" sz="1800" dirty="0" err="1"/>
              <a:t>ArtCarsLuxembourg</a:t>
            </a:r>
            <a:endParaRPr lang="fr-LU" sz="1800" dirty="0"/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LU" dirty="0"/>
          </a:p>
        </p:txBody>
      </p:sp>
    </p:spTree>
    <p:extLst>
      <p:ext uri="{BB962C8B-B14F-4D97-AF65-F5344CB8AC3E}">
        <p14:creationId xmlns:p14="http://schemas.microsoft.com/office/powerpoint/2010/main" val="3498449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D80FA3-6C98-D24C-8A0D-4B58224F7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5786" y="626289"/>
            <a:ext cx="10515600" cy="1325563"/>
          </a:xfrm>
        </p:spPr>
        <p:txBody>
          <a:bodyPr/>
          <a:lstStyle/>
          <a:p>
            <a:r>
              <a:rPr lang="fr-FR" dirty="0"/>
              <a:t>TIMELINE :  publication réseaux sociaux</a:t>
            </a:r>
            <a:br>
              <a:rPr lang="fr-FR" dirty="0"/>
            </a:br>
            <a:r>
              <a:rPr lang="fr-FR" dirty="0"/>
              <a:t>Organique</a:t>
            </a:r>
          </a:p>
        </p:txBody>
      </p:sp>
      <p:sp>
        <p:nvSpPr>
          <p:cNvPr id="10" name="Flèche vers la droite 9">
            <a:extLst>
              <a:ext uri="{FF2B5EF4-FFF2-40B4-BE49-F238E27FC236}">
                <a16:creationId xmlns:a16="http://schemas.microsoft.com/office/drawing/2014/main" id="{DCE9042B-3B4C-5B41-A6D5-6454E2E05377}"/>
              </a:ext>
            </a:extLst>
          </p:cNvPr>
          <p:cNvSpPr/>
          <p:nvPr/>
        </p:nvSpPr>
        <p:spPr>
          <a:xfrm>
            <a:off x="895786" y="2438680"/>
            <a:ext cx="10400428" cy="1173345"/>
          </a:xfrm>
          <a:prstGeom prst="rightArrow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108942-920A-A647-A7CA-A1E51EFE1CC2}"/>
              </a:ext>
            </a:extLst>
          </p:cNvPr>
          <p:cNvSpPr/>
          <p:nvPr/>
        </p:nvSpPr>
        <p:spPr>
          <a:xfrm>
            <a:off x="918123" y="2796885"/>
            <a:ext cx="2427890" cy="4624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30 avril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A7AE641-33F6-054E-98BC-C98D7132AFB2}"/>
              </a:ext>
            </a:extLst>
          </p:cNvPr>
          <p:cNvSpPr/>
          <p:nvPr/>
        </p:nvSpPr>
        <p:spPr>
          <a:xfrm>
            <a:off x="3368351" y="2796885"/>
            <a:ext cx="2427890" cy="4624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07 mai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07F3BD9-1921-A645-897C-6AF14934F065}"/>
              </a:ext>
            </a:extLst>
          </p:cNvPr>
          <p:cNvSpPr/>
          <p:nvPr/>
        </p:nvSpPr>
        <p:spPr>
          <a:xfrm>
            <a:off x="5822296" y="2796885"/>
            <a:ext cx="2427890" cy="4624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28 mai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F89210-CC77-F94C-8584-8626F9926AE7}"/>
              </a:ext>
            </a:extLst>
          </p:cNvPr>
          <p:cNvSpPr/>
          <p:nvPr/>
        </p:nvSpPr>
        <p:spPr>
          <a:xfrm>
            <a:off x="8276241" y="2793736"/>
            <a:ext cx="2427890" cy="4624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07 juin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A6930021-0120-F113-0F8E-B7B23A510C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108" y="3970230"/>
            <a:ext cx="2035153" cy="203515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6AEC4A0-01CF-C597-E3ED-8164F6F675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9009" y="3970230"/>
            <a:ext cx="2035153" cy="2035153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C6DE1F0-91BD-DFC5-AF2B-68BF484289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3027" y="3970230"/>
            <a:ext cx="2035153" cy="2035153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A071869E-2671-1A23-CFEF-CDB29FC157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67045" y="3967081"/>
            <a:ext cx="2035154" cy="203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9135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1">
            <a:extLst>
              <a:ext uri="{FF2B5EF4-FFF2-40B4-BE49-F238E27FC236}">
                <a16:creationId xmlns:a16="http://schemas.microsoft.com/office/drawing/2014/main" id="{EA67B5B4-3A24-436E-B663-1B2EBFF8A0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3324"/>
            <a:ext cx="12192000" cy="6861324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987FDF89-C993-41F4-A1B8-DBAFF16008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786754" cy="6858000"/>
          </a:xfrm>
          <a:custGeom>
            <a:avLst/>
            <a:gdLst>
              <a:gd name="connsiteX0" fmla="*/ 0 w 11786754"/>
              <a:gd name="connsiteY0" fmla="*/ 0 h 6858000"/>
              <a:gd name="connsiteX1" fmla="*/ 8610600 w 11786754"/>
              <a:gd name="connsiteY1" fmla="*/ 0 h 6858000"/>
              <a:gd name="connsiteX2" fmla="*/ 11786754 w 11786754"/>
              <a:gd name="connsiteY2" fmla="*/ 6858000 h 6858000"/>
              <a:gd name="connsiteX3" fmla="*/ 0 w 1178675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86754" h="6858000">
                <a:moveTo>
                  <a:pt x="0" y="0"/>
                </a:moveTo>
                <a:lnTo>
                  <a:pt x="8610600" y="0"/>
                </a:lnTo>
                <a:lnTo>
                  <a:pt x="11786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64E585EA-75FD-4025-8270-F66A58A15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581400" cy="6858000"/>
          </a:xfrm>
          <a:custGeom>
            <a:avLst/>
            <a:gdLst>
              <a:gd name="connsiteX0" fmla="*/ 0 w 3581400"/>
              <a:gd name="connsiteY0" fmla="*/ 0 h 6858000"/>
              <a:gd name="connsiteX1" fmla="*/ 405246 w 3581400"/>
              <a:gd name="connsiteY1" fmla="*/ 0 h 6858000"/>
              <a:gd name="connsiteX2" fmla="*/ 3581400 w 3581400"/>
              <a:gd name="connsiteY2" fmla="*/ 6858000 h 6858000"/>
              <a:gd name="connsiteX3" fmla="*/ 0 w 3581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6858000">
                <a:moveTo>
                  <a:pt x="0" y="0"/>
                </a:moveTo>
                <a:lnTo>
                  <a:pt x="405246" y="0"/>
                </a:lnTo>
                <a:lnTo>
                  <a:pt x="3581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>
              <a:alpha val="2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F0AAF20-0EEA-F342-B0B6-70B9E375E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3719" y="2433187"/>
            <a:ext cx="10520702" cy="1325563"/>
          </a:xfrm>
        </p:spPr>
        <p:txBody>
          <a:bodyPr>
            <a:noAutofit/>
          </a:bodyPr>
          <a:lstStyle/>
          <a:p>
            <a:r>
              <a:rPr lang="fr-FR" sz="10000" dirty="0">
                <a:solidFill>
                  <a:srgbClr val="FFFFFF"/>
                </a:solidFill>
              </a:rPr>
              <a:t>STORY</a:t>
            </a:r>
          </a:p>
        </p:txBody>
      </p:sp>
    </p:spTree>
    <p:extLst>
      <p:ext uri="{BB962C8B-B14F-4D97-AF65-F5344CB8AC3E}">
        <p14:creationId xmlns:p14="http://schemas.microsoft.com/office/powerpoint/2010/main" val="15512716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76DFDA-7EA1-C548-A476-8F960A1A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Stories animées 30.04 </a:t>
            </a:r>
            <a:br>
              <a:rPr lang="fr-FR" dirty="0"/>
            </a:br>
            <a:r>
              <a:rPr lang="fr-FR" dirty="0"/>
              <a:t>Organique  concessions</a:t>
            </a:r>
          </a:p>
        </p:txBody>
      </p:sp>
      <p:pic>
        <p:nvPicPr>
          <p:cNvPr id="4" name="Image 3" descr="Une image contenant texte, voiture&#10;&#10;Description générée automatiquement">
            <a:extLst>
              <a:ext uri="{FF2B5EF4-FFF2-40B4-BE49-F238E27FC236}">
                <a16:creationId xmlns:a16="http://schemas.microsoft.com/office/drawing/2014/main" id="{FFC46BAB-BA14-24E4-B4F4-AC305B341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549" y="1805563"/>
            <a:ext cx="2538785" cy="4513396"/>
          </a:xfrm>
          <a:prstGeom prst="rect">
            <a:avLst/>
          </a:prstGeom>
        </p:spPr>
      </p:pic>
      <p:pic>
        <p:nvPicPr>
          <p:cNvPr id="7" name="Image 6" descr="Une image contenant texte, camionnette&#10;&#10;Description générée automatiquement">
            <a:extLst>
              <a:ext uri="{FF2B5EF4-FFF2-40B4-BE49-F238E27FC236}">
                <a16:creationId xmlns:a16="http://schemas.microsoft.com/office/drawing/2014/main" id="{888D0EA5-ED08-5F6A-8186-FBC3B04D4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418" y="1815676"/>
            <a:ext cx="2538785" cy="451679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719F3A70-BA52-3234-DB40-51706A66B3AF}"/>
              </a:ext>
            </a:extLst>
          </p:cNvPr>
          <p:cNvSpPr txBox="1"/>
          <p:nvPr/>
        </p:nvSpPr>
        <p:spPr>
          <a:xfrm>
            <a:off x="9219593" y="3559628"/>
            <a:ext cx="25037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Animations des stories à voir dans le lien </a:t>
            </a:r>
            <a:r>
              <a:rPr lang="fr-FR" dirty="0" err="1"/>
              <a:t>wetransfer</a:t>
            </a:r>
            <a:r>
              <a:rPr lang="fr-FR" dirty="0"/>
              <a:t> :</a:t>
            </a:r>
          </a:p>
          <a:p>
            <a:r>
              <a:rPr lang="fr-FR" dirty="0">
                <a:hlinkClick r:id="rId4"/>
              </a:rPr>
              <a:t>https://we.tl/t-1r543nXAy6</a:t>
            </a:r>
            <a:r>
              <a:rPr lang="fr-FR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58764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76DFDA-7EA1-C548-A476-8F960A1A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Stories animées 30.04 </a:t>
            </a:r>
            <a:br>
              <a:rPr lang="fr-FR" dirty="0"/>
            </a:br>
            <a:r>
              <a:rPr lang="fr-FR" dirty="0"/>
              <a:t>Sponsorisées  BMW Group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61FF4E-8CB4-8E21-C9A1-C7E184C09E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344" y="1747880"/>
            <a:ext cx="2753553" cy="4895205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82279C3C-C569-56AD-E993-0449FD879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720" y="1747880"/>
            <a:ext cx="2793961" cy="497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344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76DFDA-7EA1-C548-A476-8F960A1A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Stories animées 07.05 </a:t>
            </a:r>
            <a:br>
              <a:rPr lang="fr-FR" dirty="0"/>
            </a:br>
            <a:r>
              <a:rPr lang="fr-FR" dirty="0"/>
              <a:t>Organiques BMW Group + Concessions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02E1208-F550-7537-E325-4EB20A9808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665" y="1680601"/>
            <a:ext cx="2816300" cy="5006756"/>
          </a:xfrm>
          <a:prstGeom prst="rect">
            <a:avLst/>
          </a:prstGeom>
        </p:spPr>
      </p:pic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D07F9DA6-3B95-CCCE-1E1B-FC812EED69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80601"/>
            <a:ext cx="2800249" cy="499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39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76DFDA-7EA1-C548-A476-8F960A1A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Stories animées 28.05 </a:t>
            </a:r>
            <a:br>
              <a:rPr lang="fr-FR" dirty="0"/>
            </a:br>
            <a:r>
              <a:rPr lang="fr-FR" dirty="0"/>
              <a:t>Organiques concessions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D2551152-8365-5F82-6931-E8D06D6CF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622" y="1690688"/>
            <a:ext cx="2789666" cy="495940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2C239BA-BB87-F88A-4CFF-EDBF4B444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7215" y="1690688"/>
            <a:ext cx="2785678" cy="495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663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76DFDA-7EA1-C548-A476-8F960A1A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Stories 07.06 </a:t>
            </a:r>
            <a:br>
              <a:rPr lang="fr-FR" dirty="0"/>
            </a:br>
            <a:r>
              <a:rPr lang="fr-FR" dirty="0"/>
              <a:t>Organiques concessions </a:t>
            </a:r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083EDFFE-0B7B-200B-22E3-47F1224D07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989" y="1838548"/>
            <a:ext cx="2629028" cy="4673827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8E6DDBE0-DDE5-E146-52D1-17A5C5CFE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1276" y="1838548"/>
            <a:ext cx="2631691" cy="467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09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CF2663-1FFD-6B47-81B1-58880E975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6212"/>
            <a:ext cx="10515600" cy="1325563"/>
          </a:xfrm>
        </p:spPr>
        <p:txBody>
          <a:bodyPr/>
          <a:lstStyle/>
          <a:p>
            <a:r>
              <a:rPr lang="fr-FR" dirty="0"/>
              <a:t>30.04.2022 - Art Cars : Be </a:t>
            </a:r>
            <a:r>
              <a:rPr lang="fr-FR" dirty="0" err="1"/>
              <a:t>Ready</a:t>
            </a:r>
            <a:br>
              <a:rPr lang="fr-FR" dirty="0"/>
            </a:br>
            <a:r>
              <a:rPr lang="fr-FR" sz="3600" dirty="0"/>
              <a:t>Facebook des concessions - organique</a:t>
            </a:r>
          </a:p>
        </p:txBody>
      </p:sp>
      <p:pic>
        <p:nvPicPr>
          <p:cNvPr id="21" name="Image 20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C90E5459-5161-E243-9C52-57CB090DF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3983" y="175923"/>
            <a:ext cx="1011637" cy="1011637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A1151D3F-DBC9-D82F-C48F-82FEABF61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162064"/>
            <a:ext cx="3943865" cy="394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848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3D87CE-046A-6F41-B0EE-454FB8EE3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30.04.2022 - Art Cars : Be Ready</a:t>
            </a:r>
            <a:br>
              <a:rPr lang="fr-FR"/>
            </a:br>
            <a:r>
              <a:rPr lang="fr-FR"/>
              <a:t>Facebook des concessions - organique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59365-AEC2-2343-AB68-3B676E165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55065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fr-FR" sz="4500" dirty="0"/>
              <a:t>Texte :</a:t>
            </a:r>
          </a:p>
          <a:p>
            <a:pPr marL="0" indent="0">
              <a:buNone/>
            </a:pPr>
            <a:endParaRPr lang="fr-FR" sz="4500" dirty="0"/>
          </a:p>
          <a:p>
            <a:pPr marL="0" indent="0">
              <a:buNone/>
            </a:pPr>
            <a:r>
              <a:rPr lang="fr-LU" sz="4500" dirty="0"/>
              <a:t>[BMW-ESCH2022] </a:t>
            </a:r>
          </a:p>
          <a:p>
            <a:pPr marL="0" indent="0">
              <a:buNone/>
            </a:pPr>
            <a:r>
              <a:rPr lang="fr-LU" sz="4500" dirty="0"/>
              <a:t>Be </a:t>
            </a:r>
            <a:r>
              <a:rPr lang="fr-LU" sz="4500" dirty="0" err="1"/>
              <a:t>ready</a:t>
            </a:r>
            <a:r>
              <a:rPr lang="fr-LU" sz="4500" dirty="0"/>
              <a:t> 🚗</a:t>
            </a:r>
          </a:p>
          <a:p>
            <a:pPr marL="0" indent="0">
              <a:buNone/>
            </a:pPr>
            <a:r>
              <a:rPr lang="fr-LU" sz="4500" dirty="0"/>
              <a:t>A l’occasion des 50 ans de BMW M, découvrez une exposition aussi rare qu’exceptionnelle : BMW Art Cars à partir du 07 mai 2022. </a:t>
            </a:r>
          </a:p>
          <a:p>
            <a:pPr marL="0" indent="0">
              <a:buNone/>
            </a:pPr>
            <a:r>
              <a:rPr lang="fr-LU" sz="4500" dirty="0"/>
              <a:t>L’exposition </a:t>
            </a:r>
            <a:r>
              <a:rPr lang="fr-FR" sz="4500" dirty="0"/>
              <a:t>BMW Art Cars </a:t>
            </a:r>
            <a:r>
              <a:rPr lang="fr-LU" sz="4500" b="1" dirty="0"/>
              <a:t>“</a:t>
            </a:r>
            <a:r>
              <a:rPr lang="fr-FR" sz="4500" dirty="0"/>
              <a:t>9 out of 19</a:t>
            </a:r>
            <a:r>
              <a:rPr lang="fr-LU" sz="4500" b="1" dirty="0"/>
              <a:t>“</a:t>
            </a:r>
            <a:r>
              <a:rPr lang="fr-LU" sz="4500" dirty="0"/>
              <a:t> est dédiée à l’illustre collection de modèles BMW décorés par des artistes internationaux de renom. Vous y découvrirez 9 modèles parmi les 19 BMW Art Cars créées depuis l’origine du projet en 1975.</a:t>
            </a:r>
          </a:p>
          <a:p>
            <a:pPr marL="0" indent="0">
              <a:buNone/>
            </a:pPr>
            <a:r>
              <a:rPr lang="fr-LU" sz="4400" dirty="0"/>
              <a:t>Réservez dès à présent vos billets gratuits ici : </a:t>
            </a:r>
            <a:r>
              <a:rPr lang="fr-LU" sz="4400" dirty="0">
                <a:hlinkClick r:id="rId2"/>
              </a:rPr>
              <a:t>https://bit.ly/3ETneAM</a:t>
            </a:r>
            <a:endParaRPr lang="fr-LU" sz="4400" dirty="0"/>
          </a:p>
          <a:p>
            <a:pPr marL="0" indent="0">
              <a:buNone/>
            </a:pPr>
            <a:endParaRPr lang="fr-LU" sz="4500" dirty="0"/>
          </a:p>
          <a:p>
            <a:pPr marL="0" indent="0">
              <a:buNone/>
            </a:pPr>
            <a:r>
              <a:rPr lang="fr-LU" sz="4500" dirty="0"/>
              <a:t>#BMW #</a:t>
            </a:r>
            <a:r>
              <a:rPr lang="fr-LU" sz="4500" dirty="0" err="1"/>
              <a:t>capitalofjoy</a:t>
            </a:r>
            <a:r>
              <a:rPr lang="fr-LU" sz="4500" dirty="0"/>
              <a:t> #Esch2022 #</a:t>
            </a:r>
            <a:r>
              <a:rPr lang="fr-LU" sz="4500" dirty="0" err="1"/>
              <a:t>ArtCarsLuxembourg</a:t>
            </a:r>
            <a:endParaRPr lang="fr-LU" sz="4500" dirty="0"/>
          </a:p>
          <a:p>
            <a:pPr marL="0" indent="0">
              <a:buNone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6919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CF2663-1FFD-6B47-81B1-58880E975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621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fr-FR" dirty="0"/>
              <a:t>30.04.2022 au 06.05.2022 - Art Cars : Be </a:t>
            </a:r>
            <a:r>
              <a:rPr lang="fr-FR" dirty="0" err="1"/>
              <a:t>Ready</a:t>
            </a:r>
            <a:br>
              <a:rPr lang="fr-FR" dirty="0"/>
            </a:br>
            <a:r>
              <a:rPr lang="fr-FR" dirty="0"/>
              <a:t>Facebook Group - sponsorisée</a:t>
            </a:r>
            <a:endParaRPr lang="fr-FR" sz="3600" dirty="0"/>
          </a:p>
        </p:txBody>
      </p:sp>
      <p:pic>
        <p:nvPicPr>
          <p:cNvPr id="21" name="Image 20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C90E5459-5161-E243-9C52-57CB090DF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06135" y="157356"/>
            <a:ext cx="1011637" cy="1011637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E4915918-2E74-BD23-9887-42BB718D0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1851869"/>
            <a:ext cx="4499919" cy="449991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F62DBBBE-54DB-F5C8-C99E-05B8787BA816}"/>
              </a:ext>
            </a:extLst>
          </p:cNvPr>
          <p:cNvSpPr txBox="1"/>
          <p:nvPr/>
        </p:nvSpPr>
        <p:spPr>
          <a:xfrm>
            <a:off x="6302829" y="2721429"/>
            <a:ext cx="4169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Proposition de contenu par ID+P.</a:t>
            </a:r>
          </a:p>
          <a:p>
            <a:r>
              <a:rPr lang="fr-FR" dirty="0"/>
              <a:t>L’implémentation, le suivi et l’achat media seront gérés et facturés par TME.</a:t>
            </a:r>
          </a:p>
        </p:txBody>
      </p:sp>
    </p:spTree>
    <p:extLst>
      <p:ext uri="{BB962C8B-B14F-4D97-AF65-F5344CB8AC3E}">
        <p14:creationId xmlns:p14="http://schemas.microsoft.com/office/powerpoint/2010/main" val="1382435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23D87CE-046A-6F41-B0EE-454FB8EE3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30.04.2022 au 06.05.2022 - Art Cars : Be </a:t>
            </a:r>
            <a:r>
              <a:rPr lang="fr-FR" dirty="0" err="1"/>
              <a:t>Ready</a:t>
            </a:r>
            <a:br>
              <a:rPr lang="fr-FR" dirty="0"/>
            </a:br>
            <a:r>
              <a:rPr lang="fr-FR" dirty="0"/>
              <a:t>Facebook Group - sponsorisée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59365-AEC2-2343-AB68-3B676E1651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4485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fr-LU" sz="8400" dirty="0"/>
              <a:t>[BMW-ESCH2022] </a:t>
            </a:r>
          </a:p>
          <a:p>
            <a:pPr marL="0" indent="0">
              <a:buNone/>
            </a:pPr>
            <a:r>
              <a:rPr lang="fr-LU" sz="8400" dirty="0"/>
              <a:t>Be </a:t>
            </a:r>
            <a:r>
              <a:rPr lang="fr-LU" sz="8400" dirty="0" err="1"/>
              <a:t>ready</a:t>
            </a:r>
            <a:r>
              <a:rPr lang="fr-LU" sz="8400" dirty="0"/>
              <a:t> </a:t>
            </a:r>
          </a:p>
          <a:p>
            <a:pPr marL="0" indent="0">
              <a:buNone/>
            </a:pPr>
            <a:r>
              <a:rPr lang="fr-LU" sz="8400" dirty="0"/>
              <a:t>A l’occasion des 50 ans de BMW M et dans le cadre d’Esch2022, retrouvez une exposition aussi rare qu’exceptionnelle : BMW Art Cars. </a:t>
            </a:r>
          </a:p>
          <a:p>
            <a:pPr marL="0" indent="0">
              <a:buNone/>
            </a:pPr>
            <a:r>
              <a:rPr lang="fr-LU" sz="8400" dirty="0"/>
              <a:t>L’exposition </a:t>
            </a:r>
            <a:r>
              <a:rPr lang="fr-FR" sz="8400" dirty="0"/>
              <a:t>BMW Art Cars </a:t>
            </a:r>
            <a:r>
              <a:rPr lang="fr-LU" sz="8400" b="1" dirty="0"/>
              <a:t>“</a:t>
            </a:r>
            <a:r>
              <a:rPr lang="fr-FR" sz="8400" dirty="0"/>
              <a:t>9 out of 19</a:t>
            </a:r>
            <a:r>
              <a:rPr lang="fr-LU" sz="8400" b="1" dirty="0"/>
              <a:t>“</a:t>
            </a:r>
            <a:r>
              <a:rPr lang="fr-LU" sz="8400" dirty="0"/>
              <a:t> est dédiée à la fameuse collection de modèles BMW décorés par des artistes internationaux de renom. Vous y découvrirez 9 modèles parmi les 19 BMW Art Cars crées depuis l’origine du projet à partir du 07 mai et jusqu’au 14 juin 2022. </a:t>
            </a:r>
          </a:p>
          <a:p>
            <a:pPr marL="0" indent="0">
              <a:buNone/>
            </a:pPr>
            <a:endParaRPr lang="fr-LU" sz="8400" dirty="0"/>
          </a:p>
          <a:p>
            <a:pPr marL="0" indent="0">
              <a:buNone/>
            </a:pPr>
            <a:r>
              <a:rPr lang="fr-LU" sz="8400" dirty="0"/>
              <a:t>Réservez dès à présent vos billets gratuits ici </a:t>
            </a:r>
            <a:r>
              <a:rPr lang="fr-LU" sz="8400" dirty="0">
                <a:hlinkClick r:id="rId2"/>
              </a:rPr>
              <a:t>https://bit.ly/3ETneAM</a:t>
            </a:r>
            <a:endParaRPr lang="fr-LU" sz="8400" dirty="0"/>
          </a:p>
          <a:p>
            <a:pPr marL="0" indent="0">
              <a:buNone/>
            </a:pPr>
            <a:r>
              <a:rPr lang="fr-LU" sz="8400" dirty="0"/>
              <a:t>#BMW #</a:t>
            </a:r>
            <a:r>
              <a:rPr lang="fr-LU" sz="8400" dirty="0" err="1"/>
              <a:t>capitalofjoy</a:t>
            </a:r>
            <a:r>
              <a:rPr lang="fr-LU" sz="8400" dirty="0"/>
              <a:t> #Esch2022 #</a:t>
            </a:r>
            <a:r>
              <a:rPr lang="fr-LU" sz="8400" dirty="0" err="1"/>
              <a:t>ArtCarsLuxembourg</a:t>
            </a:r>
            <a:endParaRPr lang="fr-LU" sz="8400" dirty="0"/>
          </a:p>
          <a:p>
            <a:pPr marL="0" indent="0">
              <a:buNone/>
            </a:pPr>
            <a:endParaRPr lang="fr-LU" dirty="0"/>
          </a:p>
          <a:p>
            <a:pPr marL="0" indent="0">
              <a:buNone/>
            </a:pP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8197585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CF2663-1FFD-6B47-81B1-58880E975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07.05.2022 : Lancement Art Cars </a:t>
            </a:r>
            <a:br>
              <a:rPr lang="fr-FR" dirty="0"/>
            </a:br>
            <a:r>
              <a:rPr lang="fr-FR" dirty="0"/>
              <a:t>Facebook des concessions – organique </a:t>
            </a:r>
          </a:p>
        </p:txBody>
      </p:sp>
      <p:pic>
        <p:nvPicPr>
          <p:cNvPr id="21" name="Image 20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C90E5459-5161-E243-9C52-57CB090DF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3983" y="175923"/>
            <a:ext cx="1011637" cy="101163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DC9C6F6-4140-66C8-6A3B-505605E79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37" y="1879889"/>
            <a:ext cx="4612985" cy="461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37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D4B06E-9C8C-3145-90EE-7B76B7D73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07.05.2022 : Lancement Art Cars </a:t>
            </a:r>
            <a:br>
              <a:rPr lang="fr-FR" dirty="0"/>
            </a:br>
            <a:r>
              <a:rPr lang="fr-FR" dirty="0"/>
              <a:t>Facebook des concessions &amp; Group – organique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E61263-6BCF-1F42-A18C-339DF0514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dirty="0"/>
              <a:t>Texte :</a:t>
            </a:r>
          </a:p>
          <a:p>
            <a:pPr marL="0" indent="0">
              <a:buNone/>
            </a:pPr>
            <a:r>
              <a:rPr lang="fr-LU" sz="1900" dirty="0"/>
              <a:t>[BMW-ESCH2022]</a:t>
            </a:r>
          </a:p>
          <a:p>
            <a:pPr marL="0" indent="0">
              <a:buNone/>
            </a:pPr>
            <a:endParaRPr lang="fr-LU" sz="1800" dirty="0"/>
          </a:p>
          <a:p>
            <a:pPr marL="0" indent="0">
              <a:buNone/>
            </a:pPr>
            <a:r>
              <a:rPr lang="fr-LU" sz="1800" dirty="0"/>
              <a:t>Immergez-vous jusqu’au 14 juin dans la symbiose parfaite entre art et automobile ! </a:t>
            </a:r>
          </a:p>
          <a:p>
            <a:pPr marL="0" indent="0">
              <a:buNone/>
            </a:pPr>
            <a:r>
              <a:rPr lang="fr-LU" sz="1800" dirty="0"/>
              <a:t>L’exposition a ouvert ses portes. </a:t>
            </a:r>
          </a:p>
          <a:p>
            <a:pPr marL="0" indent="0">
              <a:buNone/>
            </a:pPr>
            <a:r>
              <a:rPr lang="fr-LU" sz="1800" dirty="0"/>
              <a:t>Découvrez les 9 modèles BMW Art Cars d’</a:t>
            </a:r>
            <a:r>
              <a:rPr lang="fr-FR" sz="1800" dirty="0"/>
              <a:t>Alexander CALDER, Roy LICHTENSTEIN, Andy WARHOL, Robert RAUSCHENBERG, Ken DONE, César MANRIQUE, Esther MAHLANGU, Sandro CHIA et Jeff KOONS à l’Usine d’Esch-Schifflange. </a:t>
            </a:r>
          </a:p>
          <a:p>
            <a:pPr marL="0" indent="0">
              <a:buNone/>
            </a:pPr>
            <a:r>
              <a:rPr lang="fr-LU" sz="1800" dirty="0"/>
              <a:t>Pour réserver vos billets gratuits, rendez-vous 👉 </a:t>
            </a:r>
            <a:r>
              <a:rPr lang="fr-LU" sz="1800" dirty="0">
                <a:hlinkClick r:id="rId2"/>
              </a:rPr>
              <a:t>https://bit.ly/3ETneAM</a:t>
            </a:r>
            <a:endParaRPr lang="fr-LU" sz="1800" dirty="0"/>
          </a:p>
          <a:p>
            <a:pPr marL="0" indent="0">
              <a:buNone/>
            </a:pPr>
            <a:r>
              <a:rPr lang="fr-FR" sz="1800" dirty="0"/>
              <a:t>Quel modèle êtes-vous impatient d’admirer ?</a:t>
            </a:r>
            <a:endParaRPr lang="fr-LU" sz="1800" dirty="0"/>
          </a:p>
          <a:p>
            <a:pPr marL="0" indent="0">
              <a:buNone/>
            </a:pPr>
            <a:r>
              <a:rPr lang="fr-LU" sz="1800" dirty="0"/>
              <a:t>#BMW #</a:t>
            </a:r>
            <a:r>
              <a:rPr lang="fr-LU" sz="1800" dirty="0" err="1"/>
              <a:t>capitalofjoy</a:t>
            </a:r>
            <a:r>
              <a:rPr lang="fr-LU" sz="1800" dirty="0"/>
              <a:t> #Esch2022 #</a:t>
            </a:r>
            <a:r>
              <a:rPr lang="fr-LU" sz="1800" dirty="0" err="1"/>
              <a:t>ArtCarsLuxembourg</a:t>
            </a:r>
            <a:endParaRPr lang="fr-LU" sz="1800" dirty="0"/>
          </a:p>
          <a:p>
            <a:pPr marL="0" indent="0">
              <a:buNone/>
            </a:pPr>
            <a:endParaRPr lang="fr-LU" sz="1800" dirty="0"/>
          </a:p>
          <a:p>
            <a:pPr marL="0" indent="0">
              <a:buNone/>
            </a:pPr>
            <a:endParaRPr lang="fr-LU" sz="1800" dirty="0"/>
          </a:p>
        </p:txBody>
      </p:sp>
    </p:spTree>
    <p:extLst>
      <p:ext uri="{BB962C8B-B14F-4D97-AF65-F5344CB8AC3E}">
        <p14:creationId xmlns:p14="http://schemas.microsoft.com/office/powerpoint/2010/main" val="874987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CF2663-1FFD-6B47-81B1-58880E975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28.05.2022 : Rappel Art Cars</a:t>
            </a:r>
            <a:br>
              <a:rPr lang="fr-FR" dirty="0"/>
            </a:br>
            <a:r>
              <a:rPr lang="fr-FR" dirty="0"/>
              <a:t>Facebook des concessions – organique </a:t>
            </a:r>
          </a:p>
        </p:txBody>
      </p:sp>
      <p:pic>
        <p:nvPicPr>
          <p:cNvPr id="20" name="Image 19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C2A4E88-57E7-2C4B-A669-664C78FF7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3983" y="175923"/>
            <a:ext cx="1011637" cy="1011637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5209BF70-F5D4-19C1-E5C3-9588664BD6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110345"/>
            <a:ext cx="4339281" cy="4339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9335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8493C6-889B-EF40-AB00-90FCA24F2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28.05.2022 : Rappel Art Cars</a:t>
            </a:r>
            <a:br>
              <a:rPr lang="fr-FR" dirty="0"/>
            </a:br>
            <a:r>
              <a:rPr lang="fr-FR" dirty="0"/>
              <a:t>Facebook des concessions – organique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3998D68-40C6-9848-A8F2-C585D47EB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r-FR" dirty="0"/>
              <a:t>Texte : </a:t>
            </a:r>
          </a:p>
          <a:p>
            <a:pPr marL="0" indent="0">
              <a:buNone/>
            </a:pPr>
            <a:r>
              <a:rPr lang="fr-LU" sz="1800" dirty="0"/>
              <a:t>[BMW-ESCH2022] </a:t>
            </a:r>
          </a:p>
          <a:p>
            <a:pPr marL="0" indent="0">
              <a:buNone/>
            </a:pPr>
            <a:endParaRPr lang="fr-LU" sz="1800" dirty="0"/>
          </a:p>
          <a:p>
            <a:pPr marL="0" indent="0">
              <a:buNone/>
            </a:pPr>
            <a:r>
              <a:rPr lang="fr-LU" sz="1800" dirty="0"/>
              <a:t>Unique au Luxembourg : BMW Art Cars </a:t>
            </a:r>
          </a:p>
          <a:p>
            <a:pPr marL="0" indent="0">
              <a:buNone/>
            </a:pPr>
            <a:r>
              <a:rPr lang="fr-LU" sz="1800" dirty="0"/>
              <a:t>Retrouvez à Esch-sur-Alzette, l’exceptionnelle exposition BMW Art Cars. </a:t>
            </a:r>
          </a:p>
          <a:p>
            <a:pPr marL="0" indent="0">
              <a:buNone/>
            </a:pPr>
            <a:r>
              <a:rPr lang="fr-LU" sz="1800" dirty="0"/>
              <a:t>Vous y découvrez 9 modèles parmi les 19 célèbres modèles Art Cars tels que celui d’Alexander CALDER, </a:t>
            </a:r>
            <a:r>
              <a:rPr lang="fr-FR" sz="1800" dirty="0"/>
              <a:t>Roy LICHTENSTEIN, Andy WARHOL…</a:t>
            </a:r>
          </a:p>
          <a:p>
            <a:pPr marL="0" indent="0">
              <a:buNone/>
            </a:pPr>
            <a:r>
              <a:rPr lang="fr-FR" sz="1800" dirty="0"/>
              <a:t>Pour les admirer, réservez dès à présent vos billets gratuits ici </a:t>
            </a:r>
            <a:r>
              <a:rPr lang="fr-LU" sz="1800" dirty="0">
                <a:hlinkClick r:id="rId2"/>
              </a:rPr>
              <a:t>https://bit.ly/3ETneAM</a:t>
            </a:r>
            <a:endParaRPr lang="fr-LU" sz="1800" dirty="0"/>
          </a:p>
          <a:p>
            <a:pPr marL="0" indent="0">
              <a:buNone/>
            </a:pPr>
            <a:r>
              <a:rPr lang="fr-LU" sz="1800" dirty="0"/>
              <a:t> </a:t>
            </a:r>
          </a:p>
          <a:p>
            <a:pPr marL="0" indent="0">
              <a:buNone/>
            </a:pPr>
            <a:r>
              <a:rPr lang="fr-LU" sz="1800" dirty="0"/>
              <a:t>#BMW #</a:t>
            </a:r>
            <a:r>
              <a:rPr lang="fr-LU" sz="1800" dirty="0" err="1"/>
              <a:t>capitalofjoy</a:t>
            </a:r>
            <a:r>
              <a:rPr lang="fr-LU" sz="1800" dirty="0"/>
              <a:t> #Esch2022 #</a:t>
            </a:r>
            <a:r>
              <a:rPr lang="fr-LU" sz="1800" dirty="0" err="1"/>
              <a:t>ArtCarsLuxembourg</a:t>
            </a:r>
            <a:endParaRPr lang="fr-LU" sz="1800" dirty="0"/>
          </a:p>
          <a:p>
            <a:pPr marL="0" indent="0">
              <a:buNone/>
            </a:pPr>
            <a:endParaRPr lang="fr-LU" sz="1800" dirty="0"/>
          </a:p>
          <a:p>
            <a:pPr marL="0" indent="0">
              <a:buNone/>
            </a:pPr>
            <a:br>
              <a:rPr lang="fr-LU" dirty="0"/>
            </a:br>
            <a:endParaRPr lang="fr-LU" dirty="0"/>
          </a:p>
          <a:p>
            <a:pPr marL="0" indent="0">
              <a:buNone/>
            </a:pP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8918668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1207</TotalTime>
  <Words>649</Words>
  <Application>Microsoft Macintosh PowerPoint</Application>
  <PresentationFormat>Grand écran</PresentationFormat>
  <Paragraphs>71</Paragraphs>
  <Slides>18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Thème Office</vt:lpstr>
      <vt:lpstr>BMW Art Cars</vt:lpstr>
      <vt:lpstr>30.04.2022 - Art Cars : Be Ready Facebook des concessions - organique</vt:lpstr>
      <vt:lpstr>30.04.2022 - Art Cars : Be Ready Facebook des concessions - organique</vt:lpstr>
      <vt:lpstr>30.04.2022 au 06.05.2022 - Art Cars : Be Ready Facebook Group - sponsorisée</vt:lpstr>
      <vt:lpstr>30.04.2022 au 06.05.2022 - Art Cars : Be Ready Facebook Group - sponsorisée</vt:lpstr>
      <vt:lpstr>07.05.2022 : Lancement Art Cars  Facebook des concessions – organique </vt:lpstr>
      <vt:lpstr>07.05.2022 : Lancement Art Cars  Facebook des concessions &amp; Group – organique </vt:lpstr>
      <vt:lpstr>28.05.2022 : Rappel Art Cars Facebook des concessions – organique </vt:lpstr>
      <vt:lpstr>28.05.2022 : Rappel Art Cars Facebook des concessions – organique </vt:lpstr>
      <vt:lpstr>07.06.2022 : Dernier rappel Art Cars  Facebook des concessions – organique</vt:lpstr>
      <vt:lpstr>07.06.2022 : Dernier rappel Art Cars  Facebook des concessions – organique</vt:lpstr>
      <vt:lpstr>TIMELINE :  publication réseaux sociaux Organique</vt:lpstr>
      <vt:lpstr>STORY</vt:lpstr>
      <vt:lpstr>Stories animées 30.04  Organique  concessions</vt:lpstr>
      <vt:lpstr>Stories animées 30.04  Sponsorisées  BMW Group</vt:lpstr>
      <vt:lpstr>Stories animées 07.05  Organiques BMW Group + Concessions </vt:lpstr>
      <vt:lpstr>Stories animées 28.05  Organiques concessions</vt:lpstr>
      <vt:lpstr>Stories 07.06  Organiques concessions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OPENING REMIX ESCH 2022</dc:title>
  <dc:creator>Nathalie Aries</dc:creator>
  <cp:lastModifiedBy>Mathieu Lepinasse</cp:lastModifiedBy>
  <cp:revision>14</cp:revision>
  <dcterms:created xsi:type="dcterms:W3CDTF">2022-02-17T09:53:32Z</dcterms:created>
  <dcterms:modified xsi:type="dcterms:W3CDTF">2022-04-27T10:56:27Z</dcterms:modified>
</cp:coreProperties>
</file>